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2" r:id="rId2"/>
    <p:sldId id="295" r:id="rId3"/>
    <p:sldId id="296" r:id="rId4"/>
    <p:sldId id="297" r:id="rId5"/>
    <p:sldId id="293" r:id="rId6"/>
    <p:sldId id="299" r:id="rId7"/>
    <p:sldId id="298" r:id="rId8"/>
    <p:sldId id="404" r:id="rId9"/>
    <p:sldId id="300" r:id="rId10"/>
    <p:sldId id="405" r:id="rId11"/>
    <p:sldId id="301" r:id="rId12"/>
    <p:sldId id="302" r:id="rId13"/>
    <p:sldId id="303" r:id="rId14"/>
    <p:sldId id="304" r:id="rId15"/>
    <p:sldId id="403" r:id="rId16"/>
    <p:sldId id="305" r:id="rId17"/>
    <p:sldId id="306" r:id="rId18"/>
    <p:sldId id="401" r:id="rId19"/>
    <p:sldId id="307" r:id="rId20"/>
    <p:sldId id="308" r:id="rId21"/>
    <p:sldId id="309" r:id="rId22"/>
    <p:sldId id="310" r:id="rId23"/>
    <p:sldId id="311" r:id="rId24"/>
    <p:sldId id="399" r:id="rId25"/>
    <p:sldId id="312" r:id="rId26"/>
    <p:sldId id="313" r:id="rId27"/>
    <p:sldId id="314" r:id="rId28"/>
    <p:sldId id="397" r:id="rId29"/>
    <p:sldId id="315" r:id="rId30"/>
    <p:sldId id="316" r:id="rId31"/>
    <p:sldId id="406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2A"/>
    <a:srgbClr val="FEA429"/>
    <a:srgbClr val="FFFF01"/>
    <a:srgbClr val="FFA629"/>
    <a:srgbClr val="BB1A00"/>
    <a:srgbClr val="FFB10B"/>
    <a:srgbClr val="BA4B4B"/>
    <a:srgbClr val="DF5656"/>
    <a:srgbClr val="E0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684" autoAdjust="0"/>
  </p:normalViewPr>
  <p:slideViewPr>
    <p:cSldViewPr snapToGrid="0">
      <p:cViewPr varScale="1">
        <p:scale>
          <a:sx n="121" d="100"/>
          <a:sy n="121" d="100"/>
        </p:scale>
        <p:origin x="941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25CC04B-CE32-44DC-AF7C-7EECFF0A6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C7CDD7-C0F2-4233-8220-53E821E0A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E59E3-4D0D-43ED-B575-373FBA3622C4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DE1564-D19F-4F70-958C-17F753D82D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8C2C40-837A-43F8-8D12-2495549A7F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4A827-878D-4A84-8470-1D792B517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26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3EDF-AB0E-4F4A-9641-686D56748E99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39564-428B-4EAA-94C2-50140B2FE9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5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s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Pages couleur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994A9AE-9EB7-40A2-A9A0-9DB3AB3F6E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261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FE48A-14F4-4397-AF6E-F266E6A6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264B3-FC34-4215-BF9C-3F9A7C5B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9DF67A-C95E-43F0-8297-DC7A18BDA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E5263-C427-4D00-BA59-C7E6C61A3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1FD7E8-14AE-4233-BD28-441FD6A6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12E49C-3434-4AED-82EC-0F41A947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71C44F-F1DC-440E-9D77-5871BA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7462C7-3C81-4BAF-A305-C1498337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7928"/>
      </p:ext>
    </p:extLst>
  </p:cSld>
  <p:clrMapOvr>
    <a:masterClrMapping/>
  </p:clrMapOvr>
  <p:transition spd="med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F5F02-BF11-4691-92A3-43267E82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D7A374-1F54-4E44-AF42-32514E6C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BAF4F-1BE3-4C63-AFB0-B49D933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5E3D88-1B35-40A6-AF86-DCFDAD66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01682"/>
      </p:ext>
    </p:extLst>
  </p:cSld>
  <p:clrMapOvr>
    <a:masterClrMapping/>
  </p:clrMapOvr>
  <p:transition spd="med"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317A96-8E4D-4A1A-B462-336DB3A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A944A8-DD68-4AEB-8D92-5AF818B9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1574B3-2E27-413D-B579-B67CBB9A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CF5A5E-1626-4C8C-AC30-3DF53140F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11097"/>
      </p:ext>
    </p:extLst>
  </p:cSld>
  <p:clrMapOvr>
    <a:masterClrMapping/>
  </p:clrMapOvr>
  <p:transition spd="med"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60F29-2156-4D5A-B7AE-52F2C8D0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F18B1-1F41-4B80-9259-108C5E66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D8448-E202-4C8D-9DB2-347AAA874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77FAA1-544C-4930-92AF-BE94EFEE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B5154B-C180-4719-8FBE-D91D560E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9FEBC9-8714-45E2-9778-835D2192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02610"/>
      </p:ext>
    </p:extLst>
  </p:cSld>
  <p:clrMapOvr>
    <a:masterClrMapping/>
  </p:clrMapOvr>
  <p:transition spd="med"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412D1-7F6A-47A0-825F-335D422A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AB3561-4E5A-404F-BD3D-0A7FC17F3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D1DD3D-52E7-4696-BA54-BB94C584F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FDE1EB-2D04-4780-A5F9-54F8FDF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7B18A4-53E0-42C5-A213-EDBCA1E2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C7553-FD06-45D0-9694-98C2402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063343"/>
      </p:ext>
    </p:extLst>
  </p:cSld>
  <p:clrMapOvr>
    <a:masterClrMapping/>
  </p:clrMapOvr>
  <p:transition spd="med"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FA08A-5309-4D78-8C15-045CEAB3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CF5ED5-5AEC-4E05-B07D-1623203F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4A8A15-BCFC-4C83-9A12-383DDEA1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9FC488-811A-4C99-A2D7-98FE92B8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435856-5791-4169-8729-85B3C537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31022"/>
      </p:ext>
    </p:extLst>
  </p:cSld>
  <p:clrMapOvr>
    <a:masterClrMapping/>
  </p:clrMapOvr>
  <p:transition spd="med">
    <p:split orient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984846-D47A-4B48-A7BA-1C403C8D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177FFF-F863-4B7F-AAE4-2A2B3F81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8792D9-840B-4C26-9909-742649B8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A59BB3-213A-4D74-BA25-3C0FF9A3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05CABD-2C9E-4F92-BE26-5E38009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666031"/>
      </p:ext>
    </p:extLst>
  </p:cSld>
  <p:clrMapOvr>
    <a:masterClrMapping/>
  </p:clrMapOvr>
  <p:transition spd="med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Couverture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17C9810-6412-49CC-A12F-16FE4E8FF8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735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Absents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626819-821D-4CC8-8224-BD3580B991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2842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b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53A1110-71E5-4D0C-B282-DDA90DAFBEF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Rookies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B1A3B58-2E39-409E-B69A-BB0F70E3FE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7904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611B6E-C039-4E7D-B662-28BCE8D37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54" y="1015046"/>
            <a:ext cx="219900" cy="3692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0244BF-2B71-4DCF-827D-DA61F626A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ECB36-E30D-44A3-8CEC-4A389E259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C849F51-04F0-4AE5-B458-CE66730050A9}"/>
              </a:ext>
            </a:extLst>
          </p:cNvPr>
          <p:cNvSpPr txBox="1"/>
          <p:nvPr userDrawn="1"/>
        </p:nvSpPr>
        <p:spPr>
          <a:xfrm>
            <a:off x="2703221" y="211958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Classement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C219A5-148A-4FF2-AF16-CD827CE79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156" y="5682280"/>
            <a:ext cx="1656567" cy="13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732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4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709EEBE-6C4D-473A-BC1E-7AB2C4702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E5929B2-3F16-46BC-9E62-FA9D816CA9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25114"/>
      </p:ext>
    </p:extLst>
  </p:cSld>
  <p:clrMapOvr>
    <a:masterClrMapping/>
  </p:clrMapOvr>
  <p:transition spd="med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601EA-CB8E-4C87-B8A5-95B18E4D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16BC0-6EA8-417D-A984-73A37753F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92442-EC6A-413F-B9EC-34368341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DB1A7-96A4-4514-9821-684979BB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ED4F2-CC09-4BA1-8558-B329AF8A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41487"/>
      </p:ext>
    </p:extLst>
  </p:cSld>
  <p:clrMapOvr>
    <a:masterClrMapping/>
  </p:clrMapOvr>
  <p:transition spd="med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03C00-DF68-429C-8762-A26B41A9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3D60B-8D94-4210-8028-1D42170EA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7FB64-F007-4A7D-BFD9-C3596D45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96D18-95AB-4FB1-A2D0-F3788137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EB4255-D1FC-4FD9-B426-54D1F6B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831042"/>
      </p:ext>
    </p:extLst>
  </p:cSld>
  <p:clrMapOvr>
    <a:masterClrMapping/>
  </p:clrMapOvr>
  <p:transition spd="med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52CF5-A401-4113-85DA-B898B4D0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61857-B5D6-4A16-BFD9-C34B8A3F6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F26F8B-4C41-4217-A5EC-E4DE60C85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FF1E-B85D-4F8D-A394-59D7D765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F8C52-3C4F-4733-816E-11247B20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46BC71-62B9-4398-8BF9-14409917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763854"/>
      </p:ext>
    </p:extLst>
  </p:cSld>
  <p:clrMapOvr>
    <a:masterClrMapping/>
  </p:clrMapOvr>
  <p:transition spd="med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g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gif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EA610DF9-DFD8-4D47-BD03-9E88A4E73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022-7428-43BE-BA4E-C20144E02948}" type="datetimeFigureOut">
              <a:rPr lang="fr-FR" smtClean="0"/>
              <a:t>15/10/2024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3EC467B0-37AD-40B7-A72A-2DC42037E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0C474BA3-477D-4DD3-9025-6EEA8C2A1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176904-4443-492D-917F-59FFCE70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07" t="-23172" r="-23809" b="-21602"/>
          <a:stretch/>
        </p:blipFill>
        <p:spPr>
          <a:xfrm>
            <a:off x="3118104" y="6112805"/>
            <a:ext cx="758952" cy="48708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DB907F4-D506-43FC-9BA9-DA16FD5C6C7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3803">
            <a:off x="-169289" y="944857"/>
            <a:ext cx="1928688" cy="19286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361E7E7-5B28-4AB5-BF46-B0E57FC4732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40768">
            <a:off x="909961" y="755210"/>
            <a:ext cx="1928688" cy="192868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028419C-45A3-4115-8321-F02ABEF3C25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3803">
            <a:off x="6200456" y="2788137"/>
            <a:ext cx="1928688" cy="192868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FAC563E-8A61-43FA-B53E-31E62800DC4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3207">
            <a:off x="7849774" y="3444326"/>
            <a:ext cx="1928688" cy="192868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C2F16B4-6A46-41A5-9576-45A8DDDDA16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1240">
            <a:off x="11703517" y="2788136"/>
            <a:ext cx="1928688" cy="192868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0E950D-53EF-4742-AF0D-176224131D34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87619">
            <a:off x="-681836" y="13806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9886C0-60A7-47A5-9E8C-531FC4F86A9A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64866">
            <a:off x="1023558" y="1843814"/>
            <a:ext cx="2276152" cy="22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9C37C4B-DC86-4DD0-8812-1505F13EC6CB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0408">
            <a:off x="2247969" y="1727061"/>
            <a:ext cx="2631707" cy="263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C622E7D-2FCE-4DF8-A0BD-95CF1277B77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80802" y="2287631"/>
            <a:ext cx="2276153" cy="227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6B51EAA-99C7-4471-9368-3BDB68173496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44074">
            <a:off x="8167820" y="3346629"/>
            <a:ext cx="2035876" cy="20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67C591D-E65A-4B3E-B850-94CB8D6E2A35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82031">
            <a:off x="4550225" y="2483163"/>
            <a:ext cx="2287213" cy="22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DD8FB54-3447-4B1B-83FE-79D9C55D13B7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4825">
            <a:off x="6781806" y="3029014"/>
            <a:ext cx="2180769" cy="21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7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64" r:id="rId4"/>
    <p:sldLayoutId id="2147483661" r:id="rId5"/>
    <p:sldLayoutId id="2147483662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ransition spd="med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7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1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1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9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jp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7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49E92-9507-4A8B-897E-DC1C8D69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963B22-DAE1-4F7C-ADCA-273CD7F9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B03119-38DA-4A6E-B619-CBF923E5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84548">
            <a:off x="9023216" y="885461"/>
            <a:ext cx="2157960" cy="312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54A2FCC-420E-4FA6-BEC8-AB63DA70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182" y="312583"/>
            <a:ext cx="4271231" cy="623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1B9868B-1B4D-4230-A716-A9A983BB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E6D3820-F4C0-4380-ACCB-9ECF5BA0A57C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EB202D6-479D-4132-8D10-443FEFCB4F7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A5709A-EC03-4208-9501-C65847471AAB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C65215C-6B98-4195-A351-A7428C6BEAE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8C9D60-28E2-4E18-ADE9-350DC64B6749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0B1327F-92D7-4F26-9B24-45943AAD2971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7F5542-F8EB-4C36-9D9F-584FE4887B02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558AE73-5A0B-4868-9663-3F4F7400C9CC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CE00A2-5129-4366-B7F8-BA8BA7C5B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728"/>
    </mc:Choice>
    <mc:Fallback>
      <p:transition advTm="16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766119" y="-70119"/>
            <a:ext cx="645846" cy="608963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798" y="745586"/>
            <a:ext cx="3992404" cy="57852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3C5A95-1FEA-4D86-B492-0D53616D3FCE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Signal All Red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B162A2-D96F-47B5-A447-4B802B2A2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5968"/>
      </p:ext>
    </p:extLst>
  </p:cSld>
  <p:clrMapOvr>
    <a:masterClrMapping/>
  </p:clrMapOvr>
  <p:transition advTm="416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766119" y="-70119"/>
            <a:ext cx="645846" cy="608963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98" y="724745"/>
            <a:ext cx="3992404" cy="58269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3C5A95-1FEA-4D86-B492-0D53616D3FCE}"/>
              </a:ext>
            </a:extLst>
          </p:cNvPr>
          <p:cNvSpPr txBox="1"/>
          <p:nvPr/>
        </p:nvSpPr>
        <p:spPr>
          <a:xfrm>
            <a:off x="2128325" y="5881215"/>
            <a:ext cx="7935349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Super Psychic Policeman Chojo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(#34)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72D9BF-433A-4466-99C9-676CF87FE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p:transition advTm="8578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4.07407E-6 L 1.45833E-6 -0.07222 " pathEditMode="relative" rAng="0" ptsTypes="AA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Yokai Buster Murakami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(#17)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EA0A3F2-30B9-4C62-95E0-DFA9C390D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586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Nue's Exorcist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(#70)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55F95E-D5B4-41F1-A80A-D69DA63EC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9878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Mission: Yozakura Family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(#246)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A42784A-BE73-4D2B-A571-49B1223AA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8787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r="36291"/>
          <a:stretch/>
        </p:blipFill>
        <p:spPr>
          <a:xfrm>
            <a:off x="5377479" y="1384295"/>
            <a:ext cx="5940319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Mission: Yozakura Family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(#246)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F47D20-C172-479E-951B-1461321E7E56}"/>
              </a:ext>
            </a:extLst>
          </p:cNvPr>
          <p:cNvSpPr txBox="1"/>
          <p:nvPr/>
        </p:nvSpPr>
        <p:spPr>
          <a:xfrm>
            <a:off x="3208393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13 062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3 jours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C0F2BC2-F9F3-4E44-B46E-B3C2B0A0B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52" y="1147289"/>
            <a:ext cx="3080954" cy="483919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AEDB8D4-0918-4D3B-BB28-5229CA5874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86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6232">
        <p159:morph option="byObject"/>
      </p:transition>
    </mc:Choice>
    <mc:Fallback>
      <p:transition advTm="6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Kill Blue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(#73)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DBF57BB-80A5-49BA-9CCB-BDCCA258E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674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-7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Astro Royale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(#25)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B233AFE-9003-45C2-8B7C-F5568AEAD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836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2" r="24878"/>
          <a:stretch/>
        </p:blipFill>
        <p:spPr>
          <a:xfrm>
            <a:off x="5377481" y="1384295"/>
            <a:ext cx="5940318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-7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Astro Royale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(#25)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1B334A-0B98-4B8A-A362-4DA3A7FCF305}"/>
              </a:ext>
            </a:extLst>
          </p:cNvPr>
          <p:cNvSpPr txBox="1"/>
          <p:nvPr/>
        </p:nvSpPr>
        <p:spPr>
          <a:xfrm>
            <a:off x="3208393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11 170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3 jours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513B924-BC7E-47A4-B7DD-8D8BAB263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52" y="1147288"/>
            <a:ext cx="3080954" cy="483919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3C583A8-C576-4846-8E59-101979B45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03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0249">
        <p159:morph option="byObject"/>
      </p:transition>
    </mc:Choice>
    <mc:Fallback>
      <p:transition advTm="10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in!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Hima-Ten!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F2CF78B-91E0-4A59-A7BD-2C962DB63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836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ABD38D2-851C-461C-87F1-A151530EC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" y="1113272"/>
            <a:ext cx="10705465" cy="4280936"/>
          </a:xfrm>
          <a:prstGeom prst="cloudCallou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F2FB7A-DD7B-41B4-83A5-2D406E0D67A7}"/>
              </a:ext>
            </a:extLst>
          </p:cNvPr>
          <p:cNvSpPr txBox="1"/>
          <p:nvPr/>
        </p:nvSpPr>
        <p:spPr>
          <a:xfrm>
            <a:off x="1075187" y="5516998"/>
            <a:ext cx="10041622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Ichi the Witch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(#6)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741ADC-E342-4536-AD58-5057B94A9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7DB684-797C-449A-AF6C-6C4143D4A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07260"/>
      </p:ext>
    </p:extLst>
  </p:cSld>
  <p:clrMapOvr>
    <a:masterClrMapping/>
  </p:clrMapOvr>
  <p:transition advTm="1798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Ultimate Exorcist Kiyoshi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(#16)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1DD6580-9D52-493D-962E-C8A9671CC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6488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Me and Roboco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(#205)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7101781-8AE3-4C42-8164-27C337316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737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in!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Hunter × Hunter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(#402)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2C7C8C1-E506-4A37-A852-20A79D22A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5907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Undead Unluck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(#226)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297A3A1-EDA9-4941-A0B5-46EECF1FD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p:transition advTm="637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4" r="24476"/>
          <a:stretch/>
        </p:blipFill>
        <p:spPr>
          <a:xfrm>
            <a:off x="5377481" y="1384295"/>
            <a:ext cx="5940318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Undead Unluck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(#226)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9D3682-B5AF-4B2D-AD5D-F8D27D700ECA}"/>
              </a:ext>
            </a:extLst>
          </p:cNvPr>
          <p:cNvSpPr txBox="1"/>
          <p:nvPr/>
        </p:nvSpPr>
        <p:spPr>
          <a:xfrm>
            <a:off x="3208393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12 272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3 jours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3D1B72F-DD25-44DA-BA32-DF1F5E092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52" y="1147288"/>
            <a:ext cx="3080955" cy="483919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36D366-0D86-4ED0-8CF2-A4BFEAE09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15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521">
        <p159:morph option="byObject"/>
      </p:transition>
    </mc:Choice>
    <mc:Fallback>
      <p:transition advTm="5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Witch Watch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(#175)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778435-7296-4078-A383-15677AAB8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p:transition advTm="507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in!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(#185)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57B08CF-F13A-4A25-BDDA-356D9012B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572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Blue Box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(#168)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329EDEB-D9BE-4839-A3A8-0CA35CD12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407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" r="34721"/>
          <a:stretch/>
        </p:blipFill>
        <p:spPr>
          <a:xfrm>
            <a:off x="5377481" y="1384295"/>
            <a:ext cx="5940317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Blue Box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(#168)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76C24D-B8C7-42FE-85AC-BF2B3B7E1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52" y="1147288"/>
            <a:ext cx="3080955" cy="483919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1D559FA-C40E-4C46-B9D7-152AF8022E90}"/>
              </a:ext>
            </a:extLst>
          </p:cNvPr>
          <p:cNvSpPr txBox="1"/>
          <p:nvPr/>
        </p:nvSpPr>
        <p:spPr>
          <a:xfrm>
            <a:off x="3208393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43 864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3 jours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D296EFE-64B6-4B45-A7C1-0DF5F9A14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20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0598">
        <p159:morph option="byObject"/>
      </p:transition>
    </mc:Choice>
    <mc:Fallback>
      <p:transition advTm="105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in!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One Piece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(#1129)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CCBD331-4BFD-4CB5-AB73-B9987CBBE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p:transition advTm="1668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ABD38D2-851C-461C-87F1-A151530EC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" y="1113272"/>
            <a:ext cx="10705465" cy="4280936"/>
          </a:xfrm>
          <a:prstGeom prst="cloudCallou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F2FB7A-DD7B-41B4-83A5-2D406E0D67A7}"/>
              </a:ext>
            </a:extLst>
          </p:cNvPr>
          <p:cNvSpPr txBox="1"/>
          <p:nvPr/>
        </p:nvSpPr>
        <p:spPr>
          <a:xfrm>
            <a:off x="1075187" y="5516998"/>
            <a:ext cx="10041622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Shinobi Undercover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(#5)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741ADC-E342-4536-AD58-5057B94A9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DCEDC83-04F8-418C-B0E7-53511BBAC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07260"/>
      </p:ext>
    </p:extLst>
  </p:cSld>
  <p:clrMapOvr>
    <a:masterClrMapping/>
  </p:clrMapOvr>
  <p:transition advTm="1206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3E1BAC-162F-465A-889F-9678EB6D76C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737993-D336-4797-80A7-634A8E90C375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50011-5612-44FC-ACC7-1BEF567F494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BE50F2-7814-4847-860D-D13F2D5F3FC4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+6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BB97C8-A1D3-4340-A5A7-627B2877E77E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The Elusive Samurai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(#176)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EC4CB0-77D6-4F11-9D82-26755DFA1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1" y="3624750"/>
            <a:ext cx="2721325" cy="347935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3717FD7-D345-4EC5-85A1-DA724CB32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3469"/>
      </p:ext>
    </p:extLst>
  </p:cSld>
  <p:clrMapOvr>
    <a:masterClrMapping/>
  </p:clrMapOvr>
  <p:transition advTm="760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49E92-9507-4A8B-897E-DC1C8D69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963B22-DAE1-4F7C-ADCA-273CD7F9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B03119-38DA-4A6E-B619-CBF923E5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84548">
            <a:off x="9023216" y="885461"/>
            <a:ext cx="2157960" cy="312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54A2FCC-420E-4FA6-BEC8-AB63DA70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182" y="312583"/>
            <a:ext cx="4271231" cy="623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1B9868B-1B4D-4230-A716-A9A983BB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E6D3820-F4C0-4380-ACCB-9ECF5BA0A57C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EB202D6-479D-4132-8D10-443FEFCB4F7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A5709A-EC03-4208-9501-C65847471AAB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C65215C-6B98-4195-A351-A7428C6BEAE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8C9D60-28E2-4E18-ADE9-350DC64B6749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0B1327F-92D7-4F26-9B24-45943AAD2971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7F5542-F8EB-4C36-9D9F-584FE4887B02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558AE73-5A0B-4868-9663-3F4F7400C9CC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#46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863F5E4-9DEB-41EE-A26E-1CF1C692D3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6320"/>
      </p:ext>
    </p:extLst>
  </p:cSld>
  <p:clrMapOvr>
    <a:masterClrMapping/>
  </p:clrMapOvr>
  <p:transition advTm="1577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ABD38D2-851C-461C-87F1-A151530EC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" y="1113272"/>
            <a:ext cx="10705465" cy="4280936"/>
          </a:xfrm>
          <a:prstGeom prst="cloudCallou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F2FB7A-DD7B-41B4-83A5-2D406E0D67A7}"/>
              </a:ext>
            </a:extLst>
          </p:cNvPr>
          <p:cNvSpPr txBox="1"/>
          <p:nvPr/>
        </p:nvSpPr>
        <p:spPr>
          <a:xfrm>
            <a:off x="1075187" y="5516998"/>
            <a:ext cx="10041622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Hakutaku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(#4)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741ADC-E342-4536-AD58-5057B94A9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A19292-30AD-4E9C-8485-B0D9752A8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07260"/>
      </p:ext>
    </p:extLst>
  </p:cSld>
  <p:clrMapOvr>
    <a:masterClrMapping/>
  </p:clrMapOvr>
  <p:transition advTm="602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B5D339-3F5F-423F-ABC8-8A419AF0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0018" y="724700"/>
            <a:ext cx="3992184" cy="582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C2B3D57-A57D-4689-AF29-52368CAB4DDE}"/>
              </a:ext>
            </a:extLst>
          </p:cNvPr>
          <p:cNvSpPr txBox="1"/>
          <p:nvPr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Couverture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0EA28E-C4BD-4CA9-9453-2D3AAA5BB74D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Kagurabachi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5117DF-149F-4A6E-8DFB-A32610974E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69290"/>
      </p:ext>
    </p:extLst>
  </p:cSld>
  <p:clrMapOvr>
    <a:masterClrMapping/>
  </p:clrMapOvr>
  <p:transition advTm="4468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allAtOnce"/>
      <p:bldP spid="5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766800" y="-70118"/>
            <a:ext cx="645249" cy="608400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ACD5506-3DDB-42D5-9928-B5A79711C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02" y="736418"/>
            <a:ext cx="7707394" cy="56253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CE4D3E-EE31-40E2-A8FB-56C237AF61B4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Kagurabachi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(#53)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43DD00-7529-4DDB-90F4-41FBF7F8C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1792"/>
      </p:ext>
    </p:extLst>
  </p:cSld>
  <p:clrMapOvr>
    <a:masterClrMapping/>
  </p:clrMapOvr>
  <p:transition advTm="679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766119" y="-70119"/>
            <a:ext cx="645846" cy="608963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98" y="724745"/>
            <a:ext cx="3992404" cy="58269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3C5A95-1FEA-4D86-B492-0D53616D3FCE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Kagurabachi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(#53)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C03269-57EF-441F-91CE-68871E691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p:transition advTm="493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8">
            <a:extLst>
              <a:ext uri="{FF2B5EF4-FFF2-40B4-BE49-F238E27FC236}">
                <a16:creationId xmlns:a16="http://schemas.microsoft.com/office/drawing/2014/main" id="{67E113CB-0969-44C1-812F-43911F59D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31" y="724745"/>
            <a:ext cx="3992404" cy="582697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C2B3D57-A57D-4689-AF29-52368CAB4DDE}"/>
              </a:ext>
            </a:extLst>
          </p:cNvPr>
          <p:cNvSpPr txBox="1"/>
          <p:nvPr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Couverture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0EA28E-C4BD-4CA9-9453-2D3AAA5BB74D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Kagurabachi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6" name="Espace réservé du contenu 8">
            <a:extLst>
              <a:ext uri="{FF2B5EF4-FFF2-40B4-BE49-F238E27FC236}">
                <a16:creationId xmlns:a16="http://schemas.microsoft.com/office/drawing/2014/main" id="{B85AE860-888A-4825-BA2C-FBF209A4B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544" y="724745"/>
            <a:ext cx="3709833" cy="58269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EFD5B15-A6CA-4567-8704-4510461EB66E}"/>
              </a:ext>
            </a:extLst>
          </p:cNvPr>
          <p:cNvSpPr txBox="1"/>
          <p:nvPr/>
        </p:nvSpPr>
        <p:spPr>
          <a:xfrm>
            <a:off x="4959045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60 704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3 jours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ED3C680-4FDC-46A4-8509-406BCE436F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42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0598">
        <p159:morph option="byObject"/>
      </p:transition>
    </mc:Choice>
    <mc:Fallback>
      <p:transition advTm="105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build="allAtOnce"/>
      <p:bldP spid="5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766119" y="-70119"/>
            <a:ext cx="645846" cy="608963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98" y="724745"/>
            <a:ext cx="3992404" cy="58269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3C5A95-1FEA-4D86-B492-0D53616D3FCE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Akane-banashi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(#130)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AA941B-AAE9-4BF0-9AF7-3005720C2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p:transition advTm="702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</TotalTime>
  <Words>261</Words>
  <Application>Microsoft Office PowerPoint</Application>
  <PresentationFormat>Grand écran</PresentationFormat>
  <Paragraphs>96</Paragraphs>
  <Slides>31</Slides>
  <Notes>0</Notes>
  <HiddenSlides>0</HiddenSlides>
  <MMClips>31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Bahnschrift SemiBold SemiConden</vt:lpstr>
      <vt:lpstr>Calibri</vt:lpstr>
      <vt:lpstr>Calibri Light</vt:lpstr>
      <vt:lpstr>Saiyan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96</cp:revision>
  <dcterms:created xsi:type="dcterms:W3CDTF">2023-10-01T12:51:24Z</dcterms:created>
  <dcterms:modified xsi:type="dcterms:W3CDTF">2024-10-15T20:19:13Z</dcterms:modified>
</cp:coreProperties>
</file>